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sldIdLst>
    <p:sldId id="256" r:id="rId2"/>
    <p:sldId id="257" r:id="rId3"/>
    <p:sldId id="270" r:id="rId4"/>
    <p:sldId id="271" r:id="rId5"/>
    <p:sldId id="258" r:id="rId6"/>
    <p:sldId id="272" r:id="rId7"/>
    <p:sldId id="260" r:id="rId8"/>
    <p:sldId id="27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81E0A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147" autoAdjust="0"/>
    <p:restoredTop sz="94660"/>
  </p:normalViewPr>
  <p:slideViewPr>
    <p:cSldViewPr>
      <p:cViewPr varScale="1">
        <p:scale>
          <a:sx n="148" d="100"/>
          <a:sy n="148" d="100"/>
        </p:scale>
        <p:origin x="-12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1CB7-13DC-4769-971C-6271902AF05B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4502D-15B1-4D93-BF6F-BF881B3C4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52E31-4AC5-4921-B2CF-74488A988958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EC490-9C42-4698-9FA1-EC6CBCE78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08CBC-C3A9-421E-A6CA-E75EBA2D9D7A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FD6E3-A656-483F-82AE-F90967CDD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5ED4-9902-410A-B395-EBA54C36BB55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B831E-FAFA-4CB3-88EA-C24A61DD7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8C25B-CB70-4A8B-8993-41E1B5D58EE8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12C4-FEA7-46B0-96F5-434629794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0E7CE-1ED7-4D0C-9B5C-9D06C28A4932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7621-D41C-47BB-8BE6-3E219F86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DE0FD-5D87-49AA-9FEA-C2B05D87D51C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C4CD1-07A4-46E2-B278-04160F586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D4196-529A-4AC1-AFF0-1912CFDED2D0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AB8FF-20D6-4C73-B0BC-3B047B923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65A95-0D27-4541-B563-D8DCA40CECB2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49E89-A44A-4AD4-947A-FD285149C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0A65-9D5C-49AD-86A0-AF42ACDAEE31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076E-E953-4FE4-A703-F16E25A5F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528BA-AC20-4A0E-98D3-00229CDB813B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7FEF-B8A4-470C-8643-3850AC35C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CF42B95-6697-45E2-9743-46E3E4A89DCC}" type="datetimeFigureOut">
              <a:rPr lang="en-US"/>
              <a:pPr>
                <a:defRPr/>
              </a:pPr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i="1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F82AD7E-4513-4B5C-9161-7B053ADF4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spd="slow" advTm="10000">
    <p:dissolve/>
  </p:transition>
  <p:txStyles>
    <p:titleStyle>
      <a:lvl1pPr algn="l" rtl="0" fontAlgn="base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2pPr>
      <a:lvl3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3pPr>
      <a:lvl4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4pPr>
      <a:lvl5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algn="l" rtl="0" fontAlgn="base">
        <a:spcBef>
          <a:spcPts val="1200"/>
        </a:spcBef>
        <a:spcAft>
          <a:spcPct val="0"/>
        </a:spcAft>
        <a:buClr>
          <a:srgbClr val="5F5F5F"/>
        </a:buClr>
        <a:buFont typeface="Arial" pitchFamily="-123" charset="0"/>
        <a:defRPr kern="1200" spc="3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171450" indent="-1714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pitchFamily="-123" charset="0"/>
        <a:buChar char="•"/>
        <a:defRPr sz="16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2pPr>
      <a:lvl3pPr marL="344488" indent="-16510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pitchFamily="-123" charset="0"/>
        <a:buChar char="•"/>
        <a:defRPr sz="16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3pPr>
      <a:lvl4pPr marL="517525" indent="-169863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pitchFamily="-123" charset="0"/>
        <a:buChar char="•"/>
        <a:defRPr sz="16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4pPr>
      <a:lvl5pPr marL="688975" indent="-173038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pitchFamily="-123" charset="0"/>
        <a:buChar char="•"/>
        <a:defRPr sz="16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5" y="2895600"/>
            <a:ext cx="4572000" cy="1368425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rgbClr val="FFFF00"/>
                </a:solidFill>
                <a:ea typeface="+mn-ea"/>
                <a:cs typeface="Tahoma" pitchFamily="34" charset="0"/>
              </a:rPr>
              <a:t>By: Myles, smith, Brayan sosa  </a:t>
            </a:r>
            <a:endParaRPr lang="en-US" sz="4000" b="1" dirty="0">
              <a:solidFill>
                <a:srgbClr val="FFFF00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sz="6600" dirty="0">
                <a:solidFill>
                  <a:srgbClr val="FFFF00"/>
                </a:solidFill>
              </a:rPr>
              <a:t>Islam</a:t>
            </a:r>
            <a:r>
              <a:rPr dirty="0"/>
              <a:t>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58445" y="4686300"/>
            <a:ext cx="2171700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grayscl/>
            <a:biLevel thresh="50000"/>
          </a:blip>
          <a:srcRect/>
          <a:stretch>
            <a:fillRect/>
          </a:stretch>
        </p:blipFill>
        <p:spPr bwMode="auto">
          <a:xfrm>
            <a:off x="4953000" y="387350"/>
            <a:ext cx="28575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86300"/>
            <a:ext cx="29527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447800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ea typeface="+mn-ea"/>
                <a:cs typeface="Tahoma" pitchFamily="34" charset="0"/>
              </a:rPr>
              <a:t>Trader: Hey brother I traded Some water for a camel do you think that is wonderful? It is hot out here, how is it over there as a nomad write back soon. </a:t>
            </a:r>
            <a:endParaRPr lang="en-US" sz="2400" dirty="0">
              <a:solidFill>
                <a:srgbClr val="00B050"/>
              </a:solidFill>
              <a:ea typeface="+mn-ea"/>
              <a:cs typeface="Tahoma" pitchFamily="34" charset="0"/>
            </a:endParaRPr>
          </a:p>
        </p:txBody>
      </p:sp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>
                <a:solidFill>
                  <a:srgbClr val="00B050"/>
                </a:solidFill>
              </a:rPr>
              <a:t>Geography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3488" y="4467225"/>
            <a:ext cx="28575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1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</a:t>
            </a:r>
            <a:r>
              <a:rPr lang="en-US" dirty="0" smtClean="0">
                <a:ea typeface="+mn-ea"/>
                <a:cs typeface="Tahoma" pitchFamily="34" charset="0"/>
              </a:rPr>
              <a:t>570    birth </a:t>
            </a: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595   </a:t>
            </a:r>
            <a:r>
              <a:rPr lang="en-US" dirty="0" smtClean="0">
                <a:ea typeface="+mn-ea"/>
                <a:cs typeface="Tahoma" pitchFamily="34" charset="0"/>
              </a:rPr>
              <a:t>Muhammad's </a:t>
            </a:r>
            <a:r>
              <a:rPr lang="en-US" dirty="0">
                <a:ea typeface="+mn-ea"/>
                <a:cs typeface="Tahoma" pitchFamily="34" charset="0"/>
              </a:rPr>
              <a:t>Marriage and Family Life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610 </a:t>
            </a:r>
            <a:r>
              <a:rPr lang="en-US" dirty="0" smtClean="0">
                <a:ea typeface="+mn-ea"/>
                <a:cs typeface="Tahoma" pitchFamily="34" charset="0"/>
              </a:rPr>
              <a:t> Muhammad </a:t>
            </a:r>
            <a:r>
              <a:rPr lang="en-US" dirty="0">
                <a:ea typeface="+mn-ea"/>
                <a:cs typeface="Tahoma" pitchFamily="34" charset="0"/>
              </a:rPr>
              <a:t>Receives First Revelation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613 </a:t>
            </a:r>
            <a:r>
              <a:rPr lang="en-US" dirty="0" smtClean="0">
                <a:ea typeface="+mn-ea"/>
                <a:cs typeface="Tahoma" pitchFamily="34" charset="0"/>
              </a:rPr>
              <a:t> Muhammad </a:t>
            </a:r>
            <a:r>
              <a:rPr lang="en-US" dirty="0">
                <a:ea typeface="+mn-ea"/>
                <a:cs typeface="Tahoma" pitchFamily="34" charset="0"/>
              </a:rPr>
              <a:t>Takes his Message </a:t>
            </a:r>
            <a:r>
              <a:rPr lang="en-US" dirty="0" smtClean="0">
                <a:ea typeface="+mn-ea"/>
                <a:cs typeface="Tahoma" pitchFamily="34" charset="0"/>
              </a:rPr>
              <a:t>Public</a:t>
            </a: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622 Muhammad and the Muslims Emigrate to </a:t>
            </a:r>
            <a:r>
              <a:rPr lang="en-US" dirty="0" smtClean="0">
                <a:ea typeface="+mn-ea"/>
                <a:cs typeface="Tahoma" pitchFamily="34" charset="0"/>
              </a:rPr>
              <a:t>Medina</a:t>
            </a: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A.D. 632	Muhammad's Final </a:t>
            </a:r>
            <a:r>
              <a:rPr lang="en-US" dirty="0" smtClean="0">
                <a:ea typeface="+mn-ea"/>
                <a:cs typeface="Tahoma" pitchFamily="34" charset="0"/>
              </a:rPr>
              <a:t>Years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Tahoma" pitchFamily="34" charset="0"/>
              </a:rPr>
              <a:t>A.D</a:t>
            </a:r>
            <a:r>
              <a:rPr lang="en-US" dirty="0">
                <a:ea typeface="+mn-ea"/>
                <a:cs typeface="Tahoma" pitchFamily="34" charset="0"/>
              </a:rPr>
              <a:t>. </a:t>
            </a:r>
            <a:r>
              <a:rPr lang="en-US" dirty="0" smtClean="0">
                <a:ea typeface="+mn-ea"/>
                <a:cs typeface="Tahoma" pitchFamily="34" charset="0"/>
              </a:rPr>
              <a:t>633  death</a:t>
            </a:r>
            <a:endParaRPr lang="en-US" dirty="0">
              <a:ea typeface="+mn-ea"/>
              <a:cs typeface="Tahoma" pitchFamily="34" charset="0"/>
            </a:endParaRPr>
          </a:p>
        </p:txBody>
      </p:sp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Timeline of a Muhammad </a:t>
            </a:r>
          </a:p>
        </p:txBody>
      </p:sp>
    </p:spTree>
  </p:cSld>
  <p:clrMapOvr>
    <a:masterClrMapping/>
  </p:clrMapOvr>
  <p:transition spd="slow" advTm="1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# the </a:t>
            </a:r>
            <a:r>
              <a:rPr lang="en-US" dirty="0" smtClean="0">
                <a:solidFill>
                  <a:srgbClr val="FFFF00"/>
                </a:solidFill>
                <a:ea typeface="+mn-ea"/>
                <a:cs typeface="Tahoma" pitchFamily="34" charset="0"/>
              </a:rPr>
              <a:t>Shahadah </a:t>
            </a: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(Islamic creed)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# daily prayers </a:t>
            </a:r>
            <a:r>
              <a:rPr lang="en-US" dirty="0" smtClean="0">
                <a:solidFill>
                  <a:srgbClr val="FFFF00"/>
                </a:solidFill>
                <a:ea typeface="+mn-ea"/>
                <a:cs typeface="Tahoma" pitchFamily="34" charset="0"/>
              </a:rPr>
              <a:t>(Salah)</a:t>
            </a:r>
            <a:endParaRPr lang="en-US" dirty="0">
              <a:solidFill>
                <a:srgbClr val="FFFF00"/>
              </a:solidFill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# almsgiving </a:t>
            </a:r>
            <a:r>
              <a:rPr lang="en-US" dirty="0" smtClean="0">
                <a:solidFill>
                  <a:srgbClr val="FFFF00"/>
                </a:solidFill>
                <a:ea typeface="+mn-ea"/>
                <a:cs typeface="Tahoma" pitchFamily="34" charset="0"/>
              </a:rPr>
              <a:t>(zakat)</a:t>
            </a:r>
            <a:endParaRPr lang="en-US" dirty="0">
              <a:solidFill>
                <a:srgbClr val="FFFF00"/>
              </a:solidFill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# fasting during the month of Ramadan (sawm)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ea typeface="+mn-ea"/>
                <a:cs typeface="Tahoma" pitchFamily="34" charset="0"/>
              </a:rPr>
              <a:t># the pilgrimage to Mecca (hajj) at least once in a lifetime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ea typeface="+mj-ea"/>
                <a:cs typeface="Tunga" pitchFamily="2"/>
              </a:rPr>
              <a:t>Five pillars 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ea typeface="+mj-ea"/>
              <a:cs typeface="Tunga" pitchFamily="2"/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  <a:ea typeface="+mn-ea"/>
                <a:cs typeface="Tahoma" pitchFamily="34" charset="0"/>
              </a:rPr>
              <a:t>Achievements like </a:t>
            </a:r>
            <a:r>
              <a:rPr lang="en-US" dirty="0">
                <a:solidFill>
                  <a:srgbClr val="FF0000"/>
                </a:solidFill>
                <a:ea typeface="+mn-ea"/>
                <a:cs typeface="Tahoma" pitchFamily="34" charset="0"/>
              </a:rPr>
              <a:t>arts, crafts, and literature are discussed in Islamic Art and Literature.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Tahoma" pitchFamily="34" charset="0"/>
              </a:rPr>
              <a:t>Medicine was also an achievement they had, and there architecture.</a:t>
            </a:r>
            <a:endParaRPr lang="en-US" dirty="0">
              <a:solidFill>
                <a:srgbClr val="FF0000"/>
              </a:solidFill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dirty="0">
              <a:solidFill>
                <a:srgbClr val="FF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174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Achievements in Islam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9075" y="4191000"/>
            <a:ext cx="3810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591050"/>
            <a:ext cx="32400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 1. Sunnah: To be unnecessarily inquisitive and create differences and confusion in the Injunctions of Allah and His </a:t>
            </a:r>
            <a:r>
              <a:rPr lang="en-US" dirty="0" smtClean="0">
                <a:ea typeface="+mn-ea"/>
                <a:cs typeface="Tahoma" pitchFamily="34" charset="0"/>
              </a:rPr>
              <a:t>Prophet </a:t>
            </a:r>
            <a:r>
              <a:rPr lang="en-US" dirty="0">
                <a:ea typeface="+mn-ea"/>
                <a:cs typeface="Tahoma" pitchFamily="34" charset="0"/>
              </a:rPr>
              <a:t>leads to destruction</a:t>
            </a:r>
            <a:r>
              <a:rPr lang="en-US" dirty="0" smtClean="0">
                <a:ea typeface="+mn-ea"/>
                <a:cs typeface="Tahoma" pitchFamily="34" charset="0"/>
              </a:rPr>
              <a:t>. </a:t>
            </a: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 </a:t>
            </a:r>
            <a:r>
              <a:rPr lang="en-US" dirty="0" smtClean="0">
                <a:ea typeface="+mn-ea"/>
                <a:cs typeface="Tahoma" pitchFamily="34" charset="0"/>
              </a:rPr>
              <a:t>2. </a:t>
            </a:r>
            <a:r>
              <a:rPr lang="en-US" dirty="0">
                <a:ea typeface="+mn-ea"/>
                <a:cs typeface="Tahoma" pitchFamily="34" charset="0"/>
              </a:rPr>
              <a:t>Quran: that many Muslims, including reverts, who seek knowledge and guidance from the Quran with a sincere heart, will readily concede that there are times when they get goose bumps while reading the Quran</a:t>
            </a:r>
            <a:r>
              <a:rPr lang="en-US" dirty="0" smtClean="0">
                <a:ea typeface="+mn-ea"/>
                <a:cs typeface="Tahoma" pitchFamily="34" charset="0"/>
              </a:rPr>
              <a:t>. </a:t>
            </a:r>
            <a:endParaRPr lang="en-US" dirty="0">
              <a:ea typeface="+mn-ea"/>
              <a:cs typeface="Tahoma" pitchFamily="34" charset="0"/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 3</a:t>
            </a:r>
            <a:r>
              <a:rPr lang="en-US" dirty="0" smtClean="0">
                <a:ea typeface="+mn-ea"/>
                <a:cs typeface="Tahoma" pitchFamily="34" charset="0"/>
              </a:rPr>
              <a:t>. Jihad: Good work and good things.</a:t>
            </a:r>
            <a:endParaRPr lang="en-US" dirty="0">
              <a:ea typeface="+mn-ea"/>
              <a:cs typeface="Tahoma" pitchFamily="34" charset="0"/>
            </a:endParaRPr>
          </a:p>
        </p:txBody>
      </p:sp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Teac</a:t>
            </a:r>
            <a:r>
              <a:rPr lang="en-US" smtClean="0">
                <a:solidFill>
                  <a:srgbClr val="FFFF00"/>
                </a:solidFill>
              </a:rPr>
              <a:t>hings  </a:t>
            </a:r>
          </a:p>
        </p:txBody>
      </p:sp>
    </p:spTree>
  </p:cSld>
  <p:clrMapOvr>
    <a:masterClrMapping/>
  </p:clrMapOvr>
  <p:transition spd="slow" advTm="1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Tahoma" pitchFamily="34" charset="0"/>
              </a:rPr>
              <a:t>Both Sunni and Shia Muslims share the most fundamental </a:t>
            </a:r>
            <a:r>
              <a:rPr lang="en-US" dirty="0" smtClean="0">
                <a:ea typeface="+mn-ea"/>
                <a:cs typeface="Tahoma" pitchFamily="34" charset="0"/>
              </a:rPr>
              <a:t>Islamic beliefs. </a:t>
            </a:r>
            <a:endParaRPr lang="en-US" dirty="0">
              <a:ea typeface="+mn-ea"/>
              <a:cs typeface="Tahoma" pitchFamily="34" charset="0"/>
            </a:endParaRPr>
          </a:p>
        </p:txBody>
      </p:sp>
      <p:sp>
        <p:nvSpPr>
          <p:cNvPr id="194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Sunni and Shias   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20782" y="2971800"/>
            <a:ext cx="3810000" cy="381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 advTm="8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B050"/>
                </a:solidFill>
                <a:ea typeface="+mn-ea"/>
                <a:cs typeface="Tahoma" pitchFamily="34" charset="0"/>
              </a:rPr>
              <a:t>Islam</a:t>
            </a:r>
            <a:r>
              <a:rPr lang="en-US" dirty="0">
                <a:solidFill>
                  <a:srgbClr val="00B050"/>
                </a:solidFill>
                <a:ea typeface="+mn-ea"/>
                <a:cs typeface="Tahoma" pitchFamily="34" charset="0"/>
              </a:rPr>
              <a:t>, followed by more than a billion people today, is the world's fastest growing religion and will soon be the world's largest. The 1.2 billion Muslims make up </a:t>
            </a:r>
            <a:r>
              <a:rPr lang="en-US" dirty="0" smtClean="0">
                <a:solidFill>
                  <a:srgbClr val="00B050"/>
                </a:solidFill>
                <a:ea typeface="+mn-ea"/>
                <a:cs typeface="Tahoma" pitchFamily="34" charset="0"/>
              </a:rPr>
              <a:t>almost </a:t>
            </a:r>
            <a:r>
              <a:rPr lang="en-US" dirty="0">
                <a:solidFill>
                  <a:srgbClr val="00B050"/>
                </a:solidFill>
                <a:ea typeface="+mn-ea"/>
                <a:cs typeface="Tahoma" pitchFamily="34" charset="0"/>
              </a:rPr>
              <a:t>one quarter of the world's </a:t>
            </a:r>
            <a:r>
              <a:rPr lang="en-US" dirty="0" smtClean="0">
                <a:solidFill>
                  <a:srgbClr val="00B050"/>
                </a:solidFill>
                <a:ea typeface="+mn-ea"/>
                <a:cs typeface="Tahoma" pitchFamily="34" charset="0"/>
              </a:rPr>
              <a:t>population</a:t>
            </a:r>
            <a:r>
              <a:rPr lang="en-US" dirty="0">
                <a:solidFill>
                  <a:srgbClr val="00B050"/>
                </a:solidFill>
                <a:ea typeface="+mn-ea"/>
                <a:cs typeface="Tahoma" pitchFamily="34" charset="0"/>
              </a:rPr>
              <a:t>.</a:t>
            </a:r>
            <a:r>
              <a:rPr lang="en-US" dirty="0" smtClean="0">
                <a:solidFill>
                  <a:srgbClr val="00B050"/>
                </a:solidFill>
                <a:ea typeface="+mn-ea"/>
                <a:cs typeface="Tahoma" pitchFamily="34" charset="0"/>
              </a:rPr>
              <a:t>. </a:t>
            </a:r>
            <a:endParaRPr lang="en-US" dirty="0">
              <a:solidFill>
                <a:srgbClr val="00B050"/>
              </a:solidFill>
              <a:ea typeface="+mn-ea"/>
              <a:cs typeface="Tahoma" pitchFamily="34" charset="0"/>
            </a:endParaRPr>
          </a:p>
        </p:txBody>
      </p:sp>
      <p:sp>
        <p:nvSpPr>
          <p:cNvPr id="204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Islam </a:t>
            </a:r>
            <a:r>
              <a:rPr lang="en-US" smtClean="0">
                <a:solidFill>
                  <a:srgbClr val="00B050"/>
                </a:solidFill>
              </a:rPr>
              <a:t>today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86200"/>
            <a:ext cx="3184525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81500" y="2438399"/>
            <a:ext cx="4412673" cy="441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 advTm="13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308</TotalTime>
  <Words>261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Corbel</vt:lpstr>
      <vt:lpstr>ＭＳ Ｐゴシック</vt:lpstr>
      <vt:lpstr>Arial</vt:lpstr>
      <vt:lpstr>Calibri</vt:lpstr>
      <vt:lpstr>Mylar</vt:lpstr>
      <vt:lpstr>PowerPoint Presentation</vt:lpstr>
      <vt:lpstr>Geography</vt:lpstr>
      <vt:lpstr>Timeline of a Muhammad </vt:lpstr>
      <vt:lpstr>Five pillars </vt:lpstr>
      <vt:lpstr>Achievements in Islam</vt:lpstr>
      <vt:lpstr>Teachings  </vt:lpstr>
      <vt:lpstr>Sunni and Shias     </vt:lpstr>
      <vt:lpstr>Islam today </vt:lpstr>
    </vt:vector>
  </TitlesOfParts>
  <Company>San Diego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</dc:title>
  <dc:creator>Student</dc:creator>
  <cp:lastModifiedBy>San Diego City Schools</cp:lastModifiedBy>
  <cp:revision>28</cp:revision>
  <dcterms:created xsi:type="dcterms:W3CDTF">2012-12-04T17:54:16Z</dcterms:created>
  <dcterms:modified xsi:type="dcterms:W3CDTF">2012-12-17T16:10:53Z</dcterms:modified>
</cp:coreProperties>
</file>